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79E6B-1689-449E-9B0E-7C9A984ECCAE}" type="datetimeFigureOut">
              <a:rPr lang="nl-NL" smtClean="0"/>
              <a:t>26-4-2016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6143-CFA7-41D0-9FC3-4487B25D43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866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79E6B-1689-449E-9B0E-7C9A984ECCAE}" type="datetimeFigureOut">
              <a:rPr lang="nl-NL" smtClean="0"/>
              <a:t>26-4-2016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6143-CFA7-41D0-9FC3-4487B25D43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8321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79E6B-1689-449E-9B0E-7C9A984ECCAE}" type="datetimeFigureOut">
              <a:rPr lang="nl-NL" smtClean="0"/>
              <a:t>26-4-2016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6143-CFA7-41D0-9FC3-4487B25D43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250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79E6B-1689-449E-9B0E-7C9A984ECCAE}" type="datetimeFigureOut">
              <a:rPr lang="nl-NL" smtClean="0"/>
              <a:t>26-4-2016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6143-CFA7-41D0-9FC3-4487B25D43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7689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79E6B-1689-449E-9B0E-7C9A984ECCAE}" type="datetimeFigureOut">
              <a:rPr lang="nl-NL" smtClean="0"/>
              <a:t>26-4-2016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6143-CFA7-41D0-9FC3-4487B25D43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633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79E6B-1689-449E-9B0E-7C9A984ECCAE}" type="datetimeFigureOut">
              <a:rPr lang="nl-NL" smtClean="0"/>
              <a:t>26-4-2016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6143-CFA7-41D0-9FC3-4487B25D43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7002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79E6B-1689-449E-9B0E-7C9A984ECCAE}" type="datetimeFigureOut">
              <a:rPr lang="nl-NL" smtClean="0"/>
              <a:t>26-4-2016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6143-CFA7-41D0-9FC3-4487B25D43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620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79E6B-1689-449E-9B0E-7C9A984ECCAE}" type="datetimeFigureOut">
              <a:rPr lang="nl-NL" smtClean="0"/>
              <a:t>26-4-2016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6143-CFA7-41D0-9FC3-4487B25D43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6642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79E6B-1689-449E-9B0E-7C9A984ECCAE}" type="datetimeFigureOut">
              <a:rPr lang="nl-NL" smtClean="0"/>
              <a:t>26-4-2016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6143-CFA7-41D0-9FC3-4487B25D43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3685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79E6B-1689-449E-9B0E-7C9A984ECCAE}" type="datetimeFigureOut">
              <a:rPr lang="nl-NL" smtClean="0"/>
              <a:t>26-4-2016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6143-CFA7-41D0-9FC3-4487B25D43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887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79E6B-1689-449E-9B0E-7C9A984ECCAE}" type="datetimeFigureOut">
              <a:rPr lang="nl-NL" smtClean="0"/>
              <a:t>26-4-2016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6143-CFA7-41D0-9FC3-4487B25D43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6375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79E6B-1689-449E-9B0E-7C9A984ECCAE}" type="datetimeFigureOut">
              <a:rPr lang="nl-NL" smtClean="0"/>
              <a:t>26-4-2016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26143-CFA7-41D0-9FC3-4487B25D43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236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Paragraaf 1.3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Machtige rijken in het Midden-Oosten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02815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weet je al over dit onderwerp?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Ovaal 3"/>
          <p:cNvSpPr/>
          <p:nvPr/>
        </p:nvSpPr>
        <p:spPr>
          <a:xfrm>
            <a:off x="4855335" y="3215683"/>
            <a:ext cx="2073499" cy="15712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Machtige rijken in het Midden-Oosten? </a:t>
            </a:r>
            <a:endParaRPr lang="nl-NL" dirty="0"/>
          </a:p>
        </p:txBody>
      </p:sp>
      <p:sp>
        <p:nvSpPr>
          <p:cNvPr id="5" name="Lijntoelichting 2 4"/>
          <p:cNvSpPr/>
          <p:nvPr/>
        </p:nvSpPr>
        <p:spPr>
          <a:xfrm>
            <a:off x="7585656" y="2859110"/>
            <a:ext cx="1880316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6763"/>
              <a:gd name="adj6" fmla="val -521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Egypte</a:t>
            </a:r>
            <a:endParaRPr lang="nl-NL" dirty="0"/>
          </a:p>
        </p:txBody>
      </p:sp>
      <p:sp>
        <p:nvSpPr>
          <p:cNvPr id="8" name="Lijntoelichting 2 7"/>
          <p:cNvSpPr/>
          <p:nvPr/>
        </p:nvSpPr>
        <p:spPr>
          <a:xfrm>
            <a:off x="6928834" y="5033942"/>
            <a:ext cx="1719330" cy="89598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804"/>
              <a:gd name="adj6" fmla="val -599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Mesopotamië</a:t>
            </a:r>
            <a:endParaRPr lang="nl-NL" dirty="0"/>
          </a:p>
        </p:txBody>
      </p:sp>
      <p:sp>
        <p:nvSpPr>
          <p:cNvPr id="10" name="Lijntoelichting 2 9"/>
          <p:cNvSpPr/>
          <p:nvPr/>
        </p:nvSpPr>
        <p:spPr>
          <a:xfrm>
            <a:off x="5525036" y="2214330"/>
            <a:ext cx="1648495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94484"/>
              <a:gd name="adj6" fmla="val -238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……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368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Kenmerkend aspect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Niet echt één, deze paragraaf is een vervolg op paragraaf 2 met als kenmerkend aspect</a:t>
            </a:r>
          </a:p>
          <a:p>
            <a:pPr marL="0" indent="0">
              <a:buNone/>
            </a:pPr>
            <a:r>
              <a:rPr lang="nl-NL" dirty="0" smtClean="0"/>
              <a:t>‘Het ontstaan van de eerste stedelijke gemeenschappen’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Deze paragraaf, over het ontstaan van de eerste staten, is een </a:t>
            </a:r>
            <a:r>
              <a:rPr lang="nl-NL" smtClean="0"/>
              <a:t>uitbouw daarvan.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2116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vroegste staten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3100 v C. = Egypte</a:t>
            </a:r>
          </a:p>
          <a:p>
            <a:pPr marL="0" indent="0">
              <a:buNone/>
            </a:pPr>
            <a:r>
              <a:rPr lang="nl-NL" dirty="0" smtClean="0"/>
              <a:t>Kenmerken van de vroegste staten: </a:t>
            </a:r>
          </a:p>
          <a:p>
            <a:pPr>
              <a:buFontTx/>
              <a:buChar char="-"/>
            </a:pPr>
            <a:r>
              <a:rPr lang="nl-NL" dirty="0" smtClean="0"/>
              <a:t>Het is een staat: afgebakend gebied met een centraal bestuur</a:t>
            </a:r>
          </a:p>
          <a:p>
            <a:pPr lvl="1">
              <a:buFontTx/>
              <a:buChar char="-"/>
            </a:pPr>
            <a:r>
              <a:rPr lang="nl-NL" dirty="0" smtClean="0"/>
              <a:t>Centraal bestuur wordt gevormd door een vorst of een belangrijke familie</a:t>
            </a:r>
          </a:p>
          <a:p>
            <a:pPr lvl="2">
              <a:buFontTx/>
              <a:buChar char="-"/>
            </a:pPr>
            <a:r>
              <a:rPr lang="nl-NL" dirty="0" smtClean="0"/>
              <a:t>Farao in Egypte had ook een goddelijke status. De godsdienst van de Egyptenaren bestond uit veel goden = polytheïstische godsdienst. Belangrijk kenmerk van de Egyptische godsdienst = geloof in een leven na de dood. </a:t>
            </a:r>
            <a:endParaRPr lang="nl-NL" dirty="0"/>
          </a:p>
          <a:p>
            <a:pPr lvl="1">
              <a:buFontTx/>
              <a:buChar char="-"/>
            </a:pPr>
            <a:r>
              <a:rPr lang="nl-NL" dirty="0" smtClean="0"/>
              <a:t>Rechtssysteem (wetten en regels) dat voor het hele gebied geldt</a:t>
            </a:r>
          </a:p>
          <a:p>
            <a:pPr lvl="1">
              <a:buFontTx/>
              <a:buChar char="-"/>
            </a:pPr>
            <a:r>
              <a:rPr lang="nl-NL" dirty="0" smtClean="0"/>
              <a:t>Geweldsmonopolie (alleen mensen in dienst van de staat mogen geweld gebruiken)</a:t>
            </a:r>
          </a:p>
          <a:p>
            <a:pPr lvl="2">
              <a:buFontTx/>
              <a:buChar char="-"/>
            </a:pPr>
            <a:r>
              <a:rPr lang="nl-NL" dirty="0" smtClean="0"/>
              <a:t>Gebruik van een leger</a:t>
            </a:r>
          </a:p>
          <a:p>
            <a:pPr lvl="1">
              <a:buFontTx/>
              <a:buChar char="-"/>
            </a:pPr>
            <a:r>
              <a:rPr lang="nl-NL" dirty="0" smtClean="0"/>
              <a:t>Groot ambtenarenapparaat. (ambtenaar = persoon in dienst van de overheid)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420816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183</Words>
  <Application>Microsoft Office PowerPoint</Application>
  <PresentationFormat>Breedbeeld</PresentationFormat>
  <Paragraphs>22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Paragraaf 1.3</vt:lpstr>
      <vt:lpstr>Wat weet je al over dit onderwerp? </vt:lpstr>
      <vt:lpstr>Kenmerkend aspect</vt:lpstr>
      <vt:lpstr>De vroegste staten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1.3</dc:title>
  <dc:creator>Biemans, KJA (Kristel)</dc:creator>
  <cp:lastModifiedBy>Biemans, KJA (Kristel)</cp:lastModifiedBy>
  <cp:revision>4</cp:revision>
  <dcterms:created xsi:type="dcterms:W3CDTF">2016-04-26T14:37:17Z</dcterms:created>
  <dcterms:modified xsi:type="dcterms:W3CDTF">2016-04-26T14:43:46Z</dcterms:modified>
</cp:coreProperties>
</file>